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56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5"/>
    <p:restoredTop sz="94622"/>
  </p:normalViewPr>
  <p:slideViewPr>
    <p:cSldViewPr snapToGrid="0">
      <p:cViewPr>
        <p:scale>
          <a:sx n="105" d="100"/>
          <a:sy n="105" d="100"/>
        </p:scale>
        <p:origin x="16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443CC-7BF2-6949-8612-D697BA3EB279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2AA53-D6B0-CE49-8579-BC0A3C5C592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850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2AA53-D6B0-CE49-8579-BC0A3C5C5927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504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1D31-80D1-C412-8B09-358C173CF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DF4E-6731-4220-8348-8947D181F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95DC6-AE09-F6FD-47F0-B66D53DE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728AE-CE2C-9093-4FE7-649A16E2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86455-AC94-1FC1-6814-5E8732ABF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8239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8D20-8C8B-900B-A658-2B3EDC8F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FC670-0F7A-1EC8-42BF-A46E997DF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6D140-05DC-E38D-DBF5-42F7DF0B2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F015F-6EE0-2972-BE9A-C5D403A6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2992-5BD6-19B2-C7D2-BED9044DE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656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6D0C7-09A8-E94D-A378-8D01527DD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09E54-6567-4971-43A6-E71D685E5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9C9A7-3883-6AE0-78FE-1D31B795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2998C-108B-9711-969F-89686DF8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95DAD-B427-C830-5F00-4BB7D221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943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6F17-3F20-F9C3-EE9C-AB17777E2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1B29C-6B11-7F36-E349-B582A219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EA4EE-846C-08D0-3F48-D49FFDC5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50B5-2F1E-E3D8-5952-D7E9D009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F411B-5AFA-8E7B-4DD9-AD16EBD3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6079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C635-41E5-9CC6-CB6F-021CAC3C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27F97-18D7-FA9B-6606-EBDF6BC66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4B23-9ADA-79FB-D819-0A94131E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A313B-3752-C077-99B4-94AF5E119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D887C-455E-ECFE-F2B4-BB63A20E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62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9534-1C70-4FBC-6552-4472A161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1D4-9BB4-8B47-5A9B-7AE0FEF72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9E42E-F5D6-A3FC-D561-CC67F1D38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F539C-1889-EADC-3F68-59891BCC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26D1D-274E-7E59-96D8-F6A5BE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6C6FF-3E6B-35FE-A0F7-190D4725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768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1E95-1D82-B132-413F-64F503A0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98C90-B19A-8010-8C0B-E2299E45F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96581-30CD-B239-B01F-8F561CD9D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E26B1-11D1-D59A-292D-C752D6B6A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7F2AA-8BD3-F7D0-6C3F-4A64668D9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31E4B-4FD3-11AA-96B0-72F45AD7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B6B47-89C8-EC7D-8D18-A4C8BACA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F7483-BAF7-BB02-7728-A77D6F42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298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608B-3CCB-3BAD-9965-2B064B66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3CA75-AE24-F71D-FA4F-A0CE9575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B2FC1-0A49-425B-9110-06298397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08623-C166-C2E2-02BE-1A1924EF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038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7BE784-BDF8-1AA2-ECAA-D6F655B4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636D3-62D5-026F-24E7-BA9040E0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A4C3E-E5A0-0D8B-4C8A-ECFF6968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76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3E32-B113-CEC3-C452-97924E19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0207-D6CF-43EB-28D5-3E61380C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4F165-9BF0-F2C7-A1CC-D84C7F7C8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43E72-78EE-5522-10CE-501A86E8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AEFB-DF6D-1234-591B-981809AA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EF998-E8FF-63E3-FD9C-2ADF367E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20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6EE8-B8EA-DB3C-ADC9-B7CBC04A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957D4C-B596-AF0B-D005-F431F6650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EDAB5-5B94-DE57-FE78-0DC30C608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5CBCD-0D09-99E3-ED08-9FB48E5D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F4AF8-C139-6245-2B8D-DDA55F76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B9AD1-E905-527F-03FA-3AD6E6A9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6207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184D6-101A-D770-7438-B96847D2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9AAB3-C921-1A5B-BB04-4B764706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85B80-6417-6988-FF24-5DB3F41C1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EA2F2-DAD4-94A0-087B-425327993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0E0-FF5D-E437-0243-BBDBD94FD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205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87D40-D66C-33A8-4C94-A784FCA9B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5142E6-5B7B-3079-1959-90F8F8A01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6096" y="0"/>
            <a:ext cx="12198096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3F3D6F-4448-98C4-01CF-CAA1BB982006}"/>
              </a:ext>
            </a:extLst>
          </p:cNvPr>
          <p:cNvSpPr txBox="1"/>
          <p:nvPr/>
        </p:nvSpPr>
        <p:spPr>
          <a:xfrm>
            <a:off x="261071" y="4334257"/>
            <a:ext cx="6492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4000" b="1" dirty="0">
                <a:solidFill>
                  <a:schemeClr val="bg1"/>
                </a:solidFill>
                <a:latin typeface="Helvetica" pitchFamily="2" charset="0"/>
              </a:rPr>
              <a:t>The </a:t>
            </a:r>
            <a:r>
              <a:rPr lang="en-US" altLang="zh-CN" sz="4000" b="1" dirty="0">
                <a:solidFill>
                  <a:schemeClr val="bg1"/>
                </a:solidFill>
                <a:latin typeface="Helvetica" pitchFamily="2" charset="0"/>
              </a:rPr>
              <a:t>Amazing </a:t>
            </a:r>
            <a:r>
              <a:rPr lang="en-US" altLang="zh-CN" sz="4000" b="1" dirty="0" err="1">
                <a:solidFill>
                  <a:schemeClr val="bg1"/>
                </a:solidFill>
                <a:latin typeface="Helvetica" pitchFamily="2" charset="0"/>
              </a:rPr>
              <a:t>TMazing</a:t>
            </a:r>
            <a:endParaRPr lang="en-US" altLang="zh-CN" sz="40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45291-0EB4-4527-28D9-C8EBD56D895F}"/>
              </a:ext>
            </a:extLst>
          </p:cNvPr>
          <p:cNvSpPr txBox="1"/>
          <p:nvPr/>
        </p:nvSpPr>
        <p:spPr>
          <a:xfrm>
            <a:off x="261071" y="5139679"/>
            <a:ext cx="5455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</a:rPr>
              <a:t>A PO-MDP OpenAI Gym Implementation</a:t>
            </a:r>
          </a:p>
          <a:p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</a:rPr>
              <a:t>simulating T-maze Based DNMTS Task</a:t>
            </a:r>
          </a:p>
          <a:p>
            <a:endParaRPr lang="en-US" altLang="zh-CN" sz="20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8C7DCE-8570-E3A5-8AFB-89DC5844BCF7}"/>
              </a:ext>
            </a:extLst>
          </p:cNvPr>
          <p:cNvCxnSpPr>
            <a:cxnSpLocks/>
          </p:cNvCxnSpPr>
          <p:nvPr/>
        </p:nvCxnSpPr>
        <p:spPr>
          <a:xfrm>
            <a:off x="261071" y="5078719"/>
            <a:ext cx="545592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48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181654-FA87-6598-FFED-DB0004F2E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152650"/>
            <a:ext cx="6096000" cy="255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D4098-9C01-A5CD-FD45-8CE59647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1885950"/>
            <a:ext cx="44450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32AF6-A293-E2AE-036B-7B76BA873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759" y="0"/>
            <a:ext cx="679048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7EE86-B63A-F82A-5AD5-4E85278F8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709" y="0"/>
            <a:ext cx="689658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78949-424F-A97A-7CB7-470D699BD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756" y="2310694"/>
            <a:ext cx="7772400" cy="2032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BAEAC2-5693-7F31-599E-743234FBD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5756" y="4343475"/>
            <a:ext cx="7772400" cy="20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E649F-90AA-E1B8-22CB-9BCEAF7A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537C60-B6D1-71F4-F983-ACEB5FC2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152650"/>
            <a:ext cx="6096000" cy="255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AE677-A17D-761B-DD64-D25017CA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1885950"/>
            <a:ext cx="44450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FE1AF-28EF-A1FB-D0F5-7397558E2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759" y="0"/>
            <a:ext cx="679048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73E6B5-79A5-43C2-4DE6-59FB1E37C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709" y="0"/>
            <a:ext cx="689658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B53FBD-84CF-25DF-01E4-623E6CD45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756" y="2310694"/>
            <a:ext cx="7772400" cy="2032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0DC39-08C6-8A09-26A7-3FFD8BB97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5756" y="4343475"/>
            <a:ext cx="7772400" cy="20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9ADC0-A206-0409-8107-031613B6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89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50033-B4F8-9C9E-33E5-830AD2361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18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14</Words>
  <Application>Microsoft Macintosh PowerPoint</Application>
  <PresentationFormat>Widescreen</PresentationFormat>
  <Paragraphs>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Ke (BIDMC - Albert Lee - Neurology)</dc:creator>
  <cp:lastModifiedBy>Wang, Ke (BIDMC - Albert Lee - Neurology)</cp:lastModifiedBy>
  <cp:revision>1</cp:revision>
  <dcterms:created xsi:type="dcterms:W3CDTF">2025-09-09T18:31:08Z</dcterms:created>
  <dcterms:modified xsi:type="dcterms:W3CDTF">2025-09-10T03:54:40Z</dcterms:modified>
</cp:coreProperties>
</file>